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8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0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3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3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1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1F5A-40FB-43BB-8863-85B2B0590F9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52AF-CC3C-43B0-9291-13DE3EE9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52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26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02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57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45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39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15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42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27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36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94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286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724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15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1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465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037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85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256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150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348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2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831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081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59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736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147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31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955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552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691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832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79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526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297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408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847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784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72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73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98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24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11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37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704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2014-11-04T17:50:31Z</dcterms:created>
  <dcterms:modified xsi:type="dcterms:W3CDTF">2014-11-04T17:51:43Z</dcterms:modified>
</cp:coreProperties>
</file>